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5"/>
  </p:notesMasterIdLst>
  <p:sldIdLst>
    <p:sldId id="257" r:id="rId2"/>
    <p:sldId id="258" r:id="rId3"/>
    <p:sldId id="259" r:id="rId4"/>
    <p:sldId id="265" r:id="rId5"/>
    <p:sldId id="266" r:id="rId6"/>
    <p:sldId id="267" r:id="rId7"/>
    <p:sldId id="268" r:id="rId8"/>
    <p:sldId id="269" r:id="rId9"/>
    <p:sldId id="263" r:id="rId10"/>
    <p:sldId id="260" r:id="rId11"/>
    <p:sldId id="261" r:id="rId12"/>
    <p:sldId id="264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4926"/>
    <a:srgbClr val="5C2F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EA2B66-005B-DA6F-6479-1520252D2D12}" v="128" dt="2022-06-28T05:55:09.8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15" autoAdjust="0"/>
  </p:normalViewPr>
  <p:slideViewPr>
    <p:cSldViewPr>
      <p:cViewPr>
        <p:scale>
          <a:sx n="73" d="100"/>
          <a:sy n="73" d="100"/>
        </p:scale>
        <p:origin x="-1296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shi Bharti" userId="S::shashi.bharti@defindia.org::9199c367-fa73-4b11-80ea-428a1275db2d" providerId="AD" clId="Web-{37EA2B66-005B-DA6F-6479-1520252D2D12}"/>
    <pc:docChg chg="modSld">
      <pc:chgData name="Shashi Bharti" userId="S::shashi.bharti@defindia.org::9199c367-fa73-4b11-80ea-428a1275db2d" providerId="AD" clId="Web-{37EA2B66-005B-DA6F-6479-1520252D2D12}" dt="2022-06-28T05:55:07.861" v="96"/>
      <pc:docMkLst>
        <pc:docMk/>
      </pc:docMkLst>
      <pc:sldChg chg="modSp">
        <pc:chgData name="Shashi Bharti" userId="S::shashi.bharti@defindia.org::9199c367-fa73-4b11-80ea-428a1275db2d" providerId="AD" clId="Web-{37EA2B66-005B-DA6F-6479-1520252D2D12}" dt="2022-06-28T05:55:07.861" v="96"/>
        <pc:sldMkLst>
          <pc:docMk/>
          <pc:sldMk cId="1353341327" sldId="260"/>
        </pc:sldMkLst>
        <pc:graphicFrameChg chg="mod modGraphic">
          <ac:chgData name="Shashi Bharti" userId="S::shashi.bharti@defindia.org::9199c367-fa73-4b11-80ea-428a1275db2d" providerId="AD" clId="Web-{37EA2B66-005B-DA6F-6479-1520252D2D12}" dt="2022-06-28T05:55:07.861" v="96"/>
          <ac:graphicFrameMkLst>
            <pc:docMk/>
            <pc:sldMk cId="1353341327" sldId="260"/>
            <ac:graphicFrameMk id="6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C69BDC-9B70-4188-8870-BEF512F89033}" type="datetimeFigureOut">
              <a:rPr lang="en-IN" smtClean="0"/>
              <a:t>27-06-2022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DD36E-684C-4EB2-95FB-4F317E54BDE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1200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Comments</a:t>
            </a:r>
            <a:r>
              <a:rPr lang="en-IN" baseline="0" dirty="0"/>
              <a:t>-Put the number under Developing </a:t>
            </a:r>
            <a:r>
              <a:rPr lang="en-IN" baseline="0" dirty="0" err="1"/>
              <a:t>MeraApp</a:t>
            </a:r>
            <a:r>
              <a:rPr lang="en-IN" baseline="0" dirty="0"/>
              <a:t> scheme repository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DD36E-684C-4EB2-95FB-4F317E54BDEC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1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Comments-Add Some more</a:t>
            </a:r>
            <a:r>
              <a:rPr lang="en-IN" baseline="0" dirty="0"/>
              <a:t> photos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DD36E-684C-4EB2-95FB-4F317E54BDEC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0379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Comments-</a:t>
            </a:r>
            <a:r>
              <a:rPr lang="en-IN" baseline="0" dirty="0"/>
              <a:t> Add some more photo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DD36E-684C-4EB2-95FB-4F317E54BDEC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3896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DD36E-684C-4EB2-95FB-4F317E54BDEC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1880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Comment- Take out </a:t>
            </a:r>
            <a:r>
              <a:rPr lang="en-IN" dirty="0" err="1"/>
              <a:t>nuh</a:t>
            </a:r>
            <a:r>
              <a:rPr lang="en-IN" dirty="0"/>
              <a:t> Revenue detail from </a:t>
            </a:r>
            <a:r>
              <a:rPr lang="en-IN" dirty="0" err="1"/>
              <a:t>MeraApp</a:t>
            </a:r>
            <a:r>
              <a:rPr lang="en-IN" baseline="0" dirty="0"/>
              <a:t>  back end service data 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DD36E-684C-4EB2-95FB-4F317E54BDEC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1325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Comments-</a:t>
            </a:r>
            <a:r>
              <a:rPr lang="en-IN" baseline="0" dirty="0"/>
              <a:t> we can change the heading to COVID-19 awareness and prevention.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DD36E-684C-4EB2-95FB-4F317E54BDEC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2583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22A-D9CA-4251-8C05-6F1D84CD5D67}" type="datetimeFigureOut">
              <a:rPr lang="en-IN" smtClean="0"/>
              <a:t>27-06-2022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DB516A-8A98-43D2-94F0-F2057795EF99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22A-D9CA-4251-8C05-6F1D84CD5D67}" type="datetimeFigureOut">
              <a:rPr lang="en-IN" smtClean="0"/>
              <a:t>27-06-2022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B516A-8A98-43D2-94F0-F2057795EF99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22A-D9CA-4251-8C05-6F1D84CD5D67}" type="datetimeFigureOut">
              <a:rPr lang="en-IN" smtClean="0"/>
              <a:t>27-06-2022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B516A-8A98-43D2-94F0-F2057795EF99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22A-D9CA-4251-8C05-6F1D84CD5D67}" type="datetimeFigureOut">
              <a:rPr lang="en-IN" smtClean="0"/>
              <a:t>27-06-2022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B516A-8A98-43D2-94F0-F2057795EF99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22A-D9CA-4251-8C05-6F1D84CD5D67}" type="datetimeFigureOut">
              <a:rPr lang="en-IN" smtClean="0"/>
              <a:t>27-06-2022</a:t>
            </a:fld>
            <a:endParaRPr lang="en-I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DB516A-8A98-43D2-94F0-F2057795EF99}" type="slidenum">
              <a:rPr lang="en-IN" smtClean="0"/>
              <a:t>‹#›</a:t>
            </a:fld>
            <a:endParaRPr lang="en-I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22A-D9CA-4251-8C05-6F1D84CD5D67}" type="datetimeFigureOut">
              <a:rPr lang="en-IN" smtClean="0"/>
              <a:t>27-06-2022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B516A-8A98-43D2-94F0-F2057795EF99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22A-D9CA-4251-8C05-6F1D84CD5D67}" type="datetimeFigureOut">
              <a:rPr lang="en-IN" smtClean="0"/>
              <a:t>27-06-2022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B516A-8A98-43D2-94F0-F2057795EF99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22A-D9CA-4251-8C05-6F1D84CD5D67}" type="datetimeFigureOut">
              <a:rPr lang="en-IN" smtClean="0"/>
              <a:t>27-06-2022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B516A-8A98-43D2-94F0-F2057795EF99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22A-D9CA-4251-8C05-6F1D84CD5D67}" type="datetimeFigureOut">
              <a:rPr lang="en-IN" smtClean="0"/>
              <a:t>27-06-2022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B516A-8A98-43D2-94F0-F2057795EF99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22A-D9CA-4251-8C05-6F1D84CD5D67}" type="datetimeFigureOut">
              <a:rPr lang="en-IN" smtClean="0"/>
              <a:t>27-06-2022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B516A-8A98-43D2-94F0-F2057795EF99}" type="slidenum">
              <a:rPr lang="en-IN" smtClean="0"/>
              <a:t>‹#›</a:t>
            </a:fld>
            <a:endParaRPr lang="en-I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22A-D9CA-4251-8C05-6F1D84CD5D67}" type="datetimeFigureOut">
              <a:rPr lang="en-IN" smtClean="0"/>
              <a:t>27-06-2022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DB516A-8A98-43D2-94F0-F2057795EF99}" type="slidenum">
              <a:rPr lang="en-IN" smtClean="0"/>
              <a:t>‹#›</a:t>
            </a:fld>
            <a:endParaRPr lang="en-I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7D5A22A-D9CA-4251-8C05-6F1D84CD5D67}" type="datetimeFigureOut">
              <a:rPr lang="en-IN" smtClean="0"/>
              <a:t>27-06-2022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39DB516A-8A98-43D2-94F0-F2057795EF99}" type="slidenum">
              <a:rPr lang="en-IN" smtClean="0"/>
              <a:t>‹#›</a:t>
            </a:fld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817" y="2852936"/>
            <a:ext cx="7848600" cy="473224"/>
          </a:xfrm>
        </p:spPr>
        <p:txBody>
          <a:bodyPr>
            <a:noAutofit/>
          </a:bodyPr>
          <a:lstStyle/>
          <a:p>
            <a:pPr algn="ctr"/>
            <a:r>
              <a:rPr lang="en-IN" sz="3200" dirty="0">
                <a:latin typeface="Arial Black" panose="020B0A04020102020204" pitchFamily="34" charset="0"/>
              </a:rPr>
              <a:t>Samarth</a:t>
            </a:r>
            <a:br>
              <a:rPr lang="en-IN" sz="3200" dirty="0">
                <a:latin typeface="Arial Black" panose="020B0A04020102020204" pitchFamily="34" charset="0"/>
              </a:rPr>
            </a:br>
            <a:r>
              <a:rPr lang="en-IN" sz="3200" dirty="0" err="1">
                <a:latin typeface="Arial Black" panose="020B0A04020102020204" pitchFamily="34" charset="0"/>
              </a:rPr>
              <a:t>SoochnaPreneur</a:t>
            </a:r>
            <a:endParaRPr lang="en-IN" sz="3200" dirty="0">
              <a:latin typeface="Arial Black" panose="020B0A040201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686" y="1052736"/>
            <a:ext cx="2343641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2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09290" y="5688886"/>
            <a:ext cx="3888432" cy="77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53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371600"/>
          </a:xfrm>
        </p:spPr>
        <p:txBody>
          <a:bodyPr>
            <a:normAutofit/>
          </a:bodyPr>
          <a:lstStyle/>
          <a:p>
            <a:r>
              <a:rPr lang="en-IN" sz="2800" u="sng" dirty="0"/>
              <a:t>District-wise Active </a:t>
            </a:r>
            <a:r>
              <a:rPr lang="en-IN" sz="2800" u="sng" dirty="0" err="1"/>
              <a:t>centers</a:t>
            </a:r>
            <a:endParaRPr lang="en-IN" sz="2800" u="sng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05628"/>
              </p:ext>
            </p:extLst>
          </p:nvPr>
        </p:nvGraphicFramePr>
        <p:xfrm>
          <a:off x="827095" y="1757577"/>
          <a:ext cx="6912763" cy="40624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7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8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76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7697">
                  <a:extLst>
                    <a:ext uri="{9D8B030D-6E8A-4147-A177-3AD203B41FA5}">
                      <a16:colId xmlns:a16="http://schemas.microsoft.com/office/drawing/2014/main" val="381897106"/>
                    </a:ext>
                  </a:extLst>
                </a:gridCol>
                <a:gridCol w="1167697">
                  <a:extLst>
                    <a:ext uri="{9D8B030D-6E8A-4147-A177-3AD203B41FA5}">
                      <a16:colId xmlns:a16="http://schemas.microsoft.com/office/drawing/2014/main" val="2727833469"/>
                    </a:ext>
                  </a:extLst>
                </a:gridCol>
              </a:tblGrid>
              <a:tr h="815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S.no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State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District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Active Samarth </a:t>
                      </a:r>
                      <a:r>
                        <a:rPr lang="en-US" sz="1100" dirty="0" err="1">
                          <a:effectLst/>
                        </a:rPr>
                        <a:t>SoochnaPreneur</a:t>
                      </a:r>
                      <a:r>
                        <a:rPr lang="en-US" sz="1100" dirty="0">
                          <a:effectLst/>
                        </a:rPr>
                        <a:t> centers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Number of Male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Number of Female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1.       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Bihar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West </a:t>
                      </a:r>
                      <a:r>
                        <a:rPr lang="en-US" sz="1100" dirty="0" err="1">
                          <a:effectLst/>
                        </a:rPr>
                        <a:t>Champaran</a:t>
                      </a:r>
                      <a:endParaRPr lang="en-IN" sz="1100" dirty="0" err="1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2.       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Haryana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Nuh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Palwal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3.       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Jharkhand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Ranchi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Ramgarh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4.       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Madhya Pradesh 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Guna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5.       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Odisha 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Bargarh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6.       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Rajasthan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Alwar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19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Barmer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7.       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Telangana 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Wanaparthy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16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8.       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Uttar Pradesh 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Barabanki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Total </a:t>
                      </a:r>
                      <a:endParaRPr lang="en-IN" sz="1100" b="1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91</a:t>
                      </a:r>
                      <a:endParaRPr lang="en-IN" sz="1100" b="1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b="1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b="1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3341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19256" cy="1479376"/>
          </a:xfrm>
        </p:spPr>
        <p:txBody>
          <a:bodyPr>
            <a:noAutofit/>
          </a:bodyPr>
          <a:lstStyle/>
          <a:p>
            <a:r>
              <a:rPr lang="en-US" sz="3200" u="sng" dirty="0"/>
              <a:t>District-wise Outreach, Scheme Linkage  and Revenue details </a:t>
            </a:r>
            <a:endParaRPr lang="en-IN" sz="3200" u="sng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250864"/>
              </p:ext>
            </p:extLst>
          </p:nvPr>
        </p:nvGraphicFramePr>
        <p:xfrm>
          <a:off x="611558" y="1844823"/>
          <a:ext cx="8064896" cy="41721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0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4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1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14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8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8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744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S.no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State 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District 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No. of Registered beneficiary (Dec'19 - Oct'20)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No. of Linked Beneficiary (Dec'19 - Oct'20)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Revenue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(Dec'19 – Aug’20)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7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Bihar 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West Champaran 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743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624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73465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</a:rPr>
                        <a:t>Haryana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</a:rPr>
                        <a:t>Nuh</a:t>
                      </a:r>
                      <a:endParaRPr lang="en-IN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269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231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52383 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Jharkhand 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Ranchi 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 243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111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39600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Madhya Pradesh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Guna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1985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1367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57373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Odisha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Bargarh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95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18000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Rajasthan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Alwar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1815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859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179252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Barmer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452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342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185710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Uttar Pradesh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Barabanki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1418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114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22100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Telangana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Wanaparthy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25720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IN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7053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3648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601220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2996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75240" cy="1371600"/>
          </a:xfrm>
        </p:spPr>
        <p:txBody>
          <a:bodyPr>
            <a:normAutofit/>
          </a:bodyPr>
          <a:lstStyle/>
          <a:p>
            <a:r>
              <a:rPr lang="en-IN" dirty="0"/>
              <a:t>COVID-19 awareness and prevention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2597606"/>
              </p:ext>
            </p:extLst>
          </p:nvPr>
        </p:nvGraphicFramePr>
        <p:xfrm>
          <a:off x="539552" y="1556793"/>
          <a:ext cx="8064894" cy="46085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0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0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86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56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485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S.no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State 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District 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Information and Awareness</a:t>
                      </a:r>
                      <a:endParaRPr lang="en-IN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Outreach</a:t>
                      </a:r>
                      <a:endParaRPr lang="en-IN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Engagement</a:t>
                      </a:r>
                      <a:endParaRPr lang="en-IN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Bihar 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West Champaran 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10000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1700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Jharkhand 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Ranchi 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10000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1700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 err="1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Ramgarh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10000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1700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Madhya Pradesh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Guna 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14000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2380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Odisha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Bargarh</a:t>
                      </a:r>
                      <a:endParaRPr lang="en-IN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2000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340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Rajasthan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Alwar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20000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3400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Barmer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16000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2720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Uttar Pradesh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Barabanki 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24000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4080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Telangana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Wanaparthy</a:t>
                      </a:r>
                      <a:endParaRPr lang="en-IN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18000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</a:rPr>
                        <a:t>3060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 </a:t>
                      </a:r>
                      <a:endParaRPr lang="en-IN" sz="1100" b="1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Total</a:t>
                      </a:r>
                      <a:endParaRPr lang="en-IN" sz="1100" b="1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62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124000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21080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4148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3408"/>
            <a:ext cx="5791200" cy="1371600"/>
          </a:xfrm>
        </p:spPr>
        <p:txBody>
          <a:bodyPr/>
          <a:lstStyle/>
          <a:p>
            <a:r>
              <a:rPr lang="en-IN" dirty="0"/>
              <a:t>Annexure</a:t>
            </a:r>
          </a:p>
        </p:txBody>
      </p:sp>
      <p:pic>
        <p:nvPicPr>
          <p:cNvPr id="5122" name="Picture 2" descr="C:\Users\DEF\Downloads\WhatsApp Image 2020-10-12 at 5.44.42 PM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71" y="1916832"/>
            <a:ext cx="2945321" cy="437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EF\Downloads\WhatsApp Image 2020-10-12 at 5.44.45 P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0648"/>
            <a:ext cx="5788501" cy="279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EF\Downloads\WhatsApp Image 2020-10-12 at 5.44.46 PM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076005"/>
            <a:ext cx="4134881" cy="361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550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u="sng" dirty="0"/>
              <a:t>Geographical Presence</a:t>
            </a:r>
          </a:p>
        </p:txBody>
      </p:sp>
      <p:pic>
        <p:nvPicPr>
          <p:cNvPr id="6" name="Picture 3" descr="C:\Users\DEF\Downloads\MAP-0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79297"/>
            <a:ext cx="4938224" cy="395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3760" y="1979297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8 States, 10 District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419320"/>
              </p:ext>
            </p:extLst>
          </p:nvPr>
        </p:nvGraphicFramePr>
        <p:xfrm>
          <a:off x="5354875" y="2564904"/>
          <a:ext cx="3048000" cy="2321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7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0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4032">
                <a:tc>
                  <a:txBody>
                    <a:bodyPr/>
                    <a:lstStyle/>
                    <a:p>
                      <a:r>
                        <a:rPr lang="en-US" sz="1000" dirty="0"/>
                        <a:t>States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Districts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32">
                <a:tc>
                  <a:txBody>
                    <a:bodyPr/>
                    <a:lstStyle/>
                    <a:p>
                      <a:r>
                        <a:rPr lang="en-US" sz="1000" dirty="0"/>
                        <a:t>Bihar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West </a:t>
                      </a:r>
                      <a:r>
                        <a:rPr lang="en-US" sz="1000" dirty="0" err="1"/>
                        <a:t>Champaran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032">
                <a:tc>
                  <a:txBody>
                    <a:bodyPr/>
                    <a:lstStyle/>
                    <a:p>
                      <a:r>
                        <a:rPr lang="en-US" sz="1000" dirty="0"/>
                        <a:t>Haryana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Nuh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032">
                <a:tc>
                  <a:txBody>
                    <a:bodyPr/>
                    <a:lstStyle/>
                    <a:p>
                      <a:r>
                        <a:rPr lang="en-US" sz="1000" dirty="0"/>
                        <a:t>Jharkhand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Ranchi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032">
                <a:tc>
                  <a:txBody>
                    <a:bodyPr/>
                    <a:lstStyle/>
                    <a:p>
                      <a:r>
                        <a:rPr lang="en-US" sz="1000" dirty="0"/>
                        <a:t>Madhya</a:t>
                      </a:r>
                      <a:r>
                        <a:rPr lang="en-US" sz="1000" baseline="0" dirty="0"/>
                        <a:t> Pradesh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Guna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032">
                <a:tc>
                  <a:txBody>
                    <a:bodyPr/>
                    <a:lstStyle/>
                    <a:p>
                      <a:r>
                        <a:rPr lang="en-US" sz="1000" dirty="0"/>
                        <a:t>Odisha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Bargarh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032">
                <a:tc>
                  <a:txBody>
                    <a:bodyPr/>
                    <a:lstStyle/>
                    <a:p>
                      <a:r>
                        <a:rPr lang="en-US" sz="1000" dirty="0"/>
                        <a:t>Rajasthan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 </a:t>
                      </a:r>
                      <a:r>
                        <a:rPr lang="en-US" sz="1000" dirty="0" err="1"/>
                        <a:t>Alwar</a:t>
                      </a:r>
                      <a:r>
                        <a:rPr lang="en-US" sz="1000" dirty="0"/>
                        <a:t>, Barmer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032">
                <a:tc>
                  <a:txBody>
                    <a:bodyPr/>
                    <a:lstStyle/>
                    <a:p>
                      <a:r>
                        <a:rPr lang="en-US" sz="1000" dirty="0"/>
                        <a:t>Uttar Pradesh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 </a:t>
                      </a:r>
                      <a:r>
                        <a:rPr lang="en-US" sz="1000" dirty="0" err="1"/>
                        <a:t>Barabanki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782">
                <a:tc>
                  <a:txBody>
                    <a:bodyPr/>
                    <a:lstStyle/>
                    <a:p>
                      <a:r>
                        <a:rPr lang="en-US" sz="1000" dirty="0"/>
                        <a:t>Telangana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Wanaparthy</a:t>
                      </a:r>
                      <a:r>
                        <a:rPr lang="en-US" sz="1000" dirty="0"/>
                        <a:t>, Nalgonda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398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Activities in Progress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Identification </a:t>
            </a:r>
            <a:r>
              <a:rPr lang="en-US" sz="1400" b="0" dirty="0"/>
              <a:t>- 100 </a:t>
            </a:r>
            <a:r>
              <a:rPr lang="en-US" sz="1400" b="0" dirty="0" err="1"/>
              <a:t>SSPs</a:t>
            </a:r>
            <a:r>
              <a:rPr lang="en-US" sz="1400" b="0" dirty="0"/>
              <a:t> identified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Orientation and Immersion: </a:t>
            </a:r>
            <a:r>
              <a:rPr lang="en-US" sz="1400" b="0" dirty="0"/>
              <a:t>Exposure to </a:t>
            </a:r>
            <a:r>
              <a:rPr lang="en-US" sz="1400" b="0" dirty="0" err="1"/>
              <a:t>DEF’s</a:t>
            </a:r>
            <a:r>
              <a:rPr lang="en-US" sz="1400" b="0" dirty="0"/>
              <a:t> run digital </a:t>
            </a:r>
            <a:r>
              <a:rPr lang="en-US" sz="1400" b="0" dirty="0" err="1"/>
              <a:t>centres</a:t>
            </a:r>
            <a:r>
              <a:rPr lang="en-US" sz="1400" b="0" dirty="0"/>
              <a:t> and first hand experience of centre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Centre Inauguration: </a:t>
            </a:r>
            <a:r>
              <a:rPr lang="en-US" sz="1400" b="0" dirty="0"/>
              <a:t>Creating awareness in community about the services to be provided through </a:t>
            </a:r>
            <a:r>
              <a:rPr lang="en-US" sz="1400" b="0" dirty="0" err="1"/>
              <a:t>centres</a:t>
            </a:r>
            <a:endParaRPr lang="en-US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Awareness Camps around Scheme:</a:t>
            </a:r>
            <a:r>
              <a:rPr lang="en-US" sz="1400" b="0" dirty="0"/>
              <a:t> Camps around </a:t>
            </a:r>
            <a:r>
              <a:rPr lang="en-US" sz="1400" b="0" dirty="0" err="1"/>
              <a:t>Aadhar</a:t>
            </a:r>
            <a:r>
              <a:rPr lang="en-US" sz="1400" b="0" dirty="0"/>
              <a:t> card, </a:t>
            </a:r>
            <a:r>
              <a:rPr lang="en-US" sz="1400" b="0" dirty="0" err="1"/>
              <a:t>Ujjawala</a:t>
            </a:r>
            <a:r>
              <a:rPr lang="en-US" sz="1400" b="0" dirty="0"/>
              <a:t> </a:t>
            </a:r>
            <a:r>
              <a:rPr lang="en-US" sz="1400" b="0" dirty="0" err="1"/>
              <a:t>Yojana</a:t>
            </a:r>
            <a:r>
              <a:rPr lang="en-US" sz="1400" b="0" dirty="0"/>
              <a:t>, Artisan card, Health card, Mudra Loan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Regular handholding support to Samarth </a:t>
            </a:r>
            <a:r>
              <a:rPr lang="en-US" sz="1400" b="0" dirty="0" err="1"/>
              <a:t>SoochnaPreneurs</a:t>
            </a:r>
            <a:r>
              <a:rPr lang="en-US" sz="1400" b="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Developed MeraApp scheme repository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Refresher training on MeraApp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Community awareness around </a:t>
            </a:r>
            <a:r>
              <a:rPr lang="en-US" sz="1400" b="0" dirty="0" err="1"/>
              <a:t>Covid</a:t>
            </a:r>
            <a:r>
              <a:rPr lang="en-US" sz="1400" b="0" dirty="0"/>
              <a:t>-19 preventions &amp;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Digital literacy &amp; STEM centers for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Digital skilling of entrepreneurs through </a:t>
            </a:r>
            <a:r>
              <a:rPr lang="en-US" sz="1400" b="0" dirty="0" err="1"/>
              <a:t>SSPs</a:t>
            </a:r>
            <a:r>
              <a:rPr lang="en-US" sz="1400" b="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dirty="0"/>
          </a:p>
          <a:p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623071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3408"/>
            <a:ext cx="8424936" cy="900018"/>
          </a:xfrm>
        </p:spPr>
        <p:txBody>
          <a:bodyPr>
            <a:normAutofit fontScale="90000"/>
          </a:bodyPr>
          <a:lstStyle/>
          <a:p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r>
              <a:rPr lang="en-US" sz="2000" dirty="0"/>
              <a:t>Awareness Camps around</a:t>
            </a:r>
            <a:endParaRPr lang="en-US" sz="49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023834" cy="22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4" b="9666"/>
          <a:stretch/>
        </p:blipFill>
        <p:spPr bwMode="auto">
          <a:xfrm>
            <a:off x="3347864" y="908720"/>
            <a:ext cx="5358358" cy="228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140968"/>
            <a:ext cx="31318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February 2020, Camp around </a:t>
            </a:r>
            <a:r>
              <a:rPr lang="en-US" sz="1050" i="1" dirty="0" err="1"/>
              <a:t>Aadhar</a:t>
            </a:r>
            <a:r>
              <a:rPr lang="en-US" sz="1050" i="1" dirty="0"/>
              <a:t> Card held in </a:t>
            </a:r>
            <a:r>
              <a:rPr lang="en-US" sz="1050" i="1" dirty="0" err="1"/>
              <a:t>Alwar</a:t>
            </a:r>
            <a:r>
              <a:rPr lang="en-US" sz="1050" i="1" dirty="0"/>
              <a:t>, Rajasthan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7864" y="3212976"/>
            <a:ext cx="5142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i="1" dirty="0"/>
              <a:t>February 2020,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4" t="28750"/>
          <a:stretch/>
        </p:blipFill>
        <p:spPr bwMode="auto">
          <a:xfrm>
            <a:off x="4051499" y="3583011"/>
            <a:ext cx="4608512" cy="302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28393" y="6612399"/>
            <a:ext cx="46547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/>
              <a:t>January 2020,   </a:t>
            </a:r>
          </a:p>
        </p:txBody>
      </p:sp>
      <p:pic>
        <p:nvPicPr>
          <p:cNvPr id="2053" name="Picture 5" descr="https://centralindia1-mediap.svc.ms/transform/thumbnail?provider=spo&amp;inputFormat=jpeg&amp;cs=fFNQTw&amp;docid=https%3A%2F%2Fdefindia-my.sharepoint.com%3A443%2F_api%2Fv2.0%2Fdrives%2Fb!dJFfVahzlU22jNAimSzNnWzXPYZs5TNKicjjN9mqmRZlPzE4gbN3SYE2_nlXeFeS%2Fitems%2F01LW73A5RZV2IEBKPHVNB3VCJ7Y2BSLOIW%3Fversion%3DPublished&amp;access_token=eyJ0eXAiOiJKV1QiLCJhbGciOiJub25lIn0.eyJhdWQiOiIwMDAwMDAwMy0wMDAwLTBmZjEtY2UwMC0wMDAwMDAwMDAwMDAvZGVmaW5kaWEtbXkuc2hhcmVwb2ludC5jb21AOTA0NjJhNzQtZTgyZC00MWMyLWIzOGUtMzUzNmVhYzgyODg2IiwiaXNzIjoiMDAwMDAwMDMtMDAwMC0wZmYxLWNlMDAtMDAwMDAwMDAwMDAwIiwibmJmIjoiMTYwMjg2MDQwMCIsImV4cCI6IjE2MDI4ODIwMDAiLCJlbmRwb2ludHVybCI6IjRjSlNUSXd4Vk5UeDlJbUdyQzIvZlRBVzNDTGY5aGhlc0VuejU1cmpFb0k9IiwiZW5kcG9pbnR1cmxMZW5ndGgiOiIxMTgiLCJpc2xvb3BiYWNrIjoiVHJ1ZSIsInZlciI6Imhhc2hlZHByb29mdG9rZW4iLCJzaXRlaWQiOiJOVFUxWmpreE56UXROek5oT0MwMFpEazFMV0kyT0dNdFpEQXlNams1TW1OalpEbGsiLCJzaWduaW5fc3RhdGUiOiJbXCJrbXNpXCJdIiwibmFtZWlkIjoiMCMuZnxtZW1iZXJzaGlwfHNoYXNoaS5iaGFydGlAZGVmaW5kaWEub3JnIiwibmlpIjoibWljcm9zb2Z0LnNoYXJlcG9pbnQiLCJpc3VzZXIiOiJ0cnVlIiwiY2FjaGVrZXkiOiIwaC5mfG1lbWJlcnNoaXB8MTAwMzIwMDA0M2QzYjIwZEBsaXZlLmNvbSIsInR0IjoiMCIsInVzZVBlcnNpc3RlbnRDb29raWUiOiIzIn0.MHF3M1NxcFJsQlJBOTd4MU1ORHErdysvelFoY2N2V1p4dUtLaUpGK05ubz0&amp;encodeFailures=1&amp;srcWidth=&amp;srcHeight=&amp;width=859&amp;height=560&amp;action=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4441"/>
            <a:ext cx="4000822" cy="260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496" y="6258086"/>
            <a:ext cx="3312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/>
              <a:t>November 2019, </a:t>
            </a:r>
            <a:r>
              <a:rPr lang="en-IN" sz="1050" dirty="0" err="1"/>
              <a:t>Barabanki</a:t>
            </a:r>
            <a:r>
              <a:rPr lang="en-IN" sz="1050" dirty="0"/>
              <a:t>, Uttar Pradesh</a:t>
            </a:r>
          </a:p>
        </p:txBody>
      </p:sp>
    </p:spTree>
    <p:extLst>
      <p:ext uri="{BB962C8B-B14F-4D97-AF65-F5344CB8AC3E}">
        <p14:creationId xmlns:p14="http://schemas.microsoft.com/office/powerpoint/2010/main" val="61836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900018"/>
          </a:xfrm>
        </p:spPr>
        <p:txBody>
          <a:bodyPr>
            <a:normAutofit/>
          </a:bodyPr>
          <a:lstStyle/>
          <a:p>
            <a:r>
              <a:rPr lang="en-US" sz="2000" dirty="0"/>
              <a:t>Regular handholding support to Samarth </a:t>
            </a:r>
            <a:r>
              <a:rPr lang="en-US" sz="2000" dirty="0" err="1"/>
              <a:t>SoochnaPreneurs</a:t>
            </a:r>
            <a:r>
              <a:rPr lang="en-US" sz="2000" dirty="0"/>
              <a:t>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" y="1129501"/>
            <a:ext cx="282850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41"/>
          <a:stretch/>
        </p:blipFill>
        <p:spPr bwMode="auto">
          <a:xfrm>
            <a:off x="2987824" y="1102603"/>
            <a:ext cx="2741654" cy="214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500" y="3246024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/>
              <a:t>SSP – </a:t>
            </a:r>
            <a:r>
              <a:rPr lang="en-IN" sz="1050" dirty="0" err="1"/>
              <a:t>Achlaram</a:t>
            </a:r>
            <a:r>
              <a:rPr lang="en-IN" sz="1050" dirty="0"/>
              <a:t>, </a:t>
            </a:r>
            <a:r>
              <a:rPr lang="en-IN" sz="1050" dirty="0" err="1"/>
              <a:t>Barmer</a:t>
            </a:r>
            <a:r>
              <a:rPr lang="en-IN" sz="1050" dirty="0"/>
              <a:t> - Rajasthan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87824" y="3286697"/>
            <a:ext cx="2808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/>
              <a:t>SSP – </a:t>
            </a:r>
            <a:r>
              <a:rPr lang="en-IN" sz="1050" dirty="0" err="1"/>
              <a:t>Khushiram</a:t>
            </a:r>
            <a:r>
              <a:rPr lang="en-IN" sz="1050" dirty="0"/>
              <a:t>, </a:t>
            </a:r>
            <a:r>
              <a:rPr lang="en-IN" sz="1050" dirty="0" err="1"/>
              <a:t>Alwar</a:t>
            </a:r>
            <a:r>
              <a:rPr lang="en-IN" sz="1050" dirty="0"/>
              <a:t> - Rajasthan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t="36374" r="16003" b="1"/>
          <a:stretch/>
        </p:blipFill>
        <p:spPr bwMode="auto">
          <a:xfrm>
            <a:off x="32500" y="3785075"/>
            <a:ext cx="3531530" cy="262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7" b="15517"/>
          <a:stretch/>
        </p:blipFill>
        <p:spPr>
          <a:xfrm>
            <a:off x="6012160" y="697598"/>
            <a:ext cx="2516018" cy="26555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82037" y="3286697"/>
            <a:ext cx="23762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/>
              <a:t>SSP – </a:t>
            </a:r>
            <a:r>
              <a:rPr lang="en-IN" sz="1050" dirty="0" err="1"/>
              <a:t>Pappu</a:t>
            </a:r>
            <a:r>
              <a:rPr lang="en-IN" sz="1050" dirty="0"/>
              <a:t> </a:t>
            </a:r>
            <a:r>
              <a:rPr lang="en-IN" sz="1050" dirty="0" err="1"/>
              <a:t>Kanwar</a:t>
            </a:r>
            <a:r>
              <a:rPr lang="en-IN" sz="1050" dirty="0"/>
              <a:t>, </a:t>
            </a:r>
            <a:r>
              <a:rPr lang="en-IN" sz="1050" dirty="0" err="1"/>
              <a:t>Barmer</a:t>
            </a:r>
            <a:r>
              <a:rPr lang="en-IN" sz="1050" dirty="0"/>
              <a:t> - Rajasthan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17" y="3904590"/>
            <a:ext cx="5056676" cy="23823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30994" y="6456458"/>
            <a:ext cx="33149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/>
              <a:t>SSP – </a:t>
            </a:r>
            <a:r>
              <a:rPr lang="en-IN" sz="1050" dirty="0" err="1"/>
              <a:t>Chandan</a:t>
            </a:r>
            <a:r>
              <a:rPr lang="en-IN" sz="1050" dirty="0"/>
              <a:t>, </a:t>
            </a:r>
            <a:r>
              <a:rPr lang="en-IN" sz="1050" dirty="0" err="1"/>
              <a:t>Guna</a:t>
            </a:r>
            <a:r>
              <a:rPr lang="en-IN" sz="1050" dirty="0"/>
              <a:t>, Madhya Pradesh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95936" y="6286971"/>
            <a:ext cx="39604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/>
              <a:t>SSP – </a:t>
            </a:r>
            <a:r>
              <a:rPr lang="en-IN" sz="1050" dirty="0" err="1"/>
              <a:t>Rehan</a:t>
            </a:r>
            <a:r>
              <a:rPr lang="en-IN" sz="1050" dirty="0"/>
              <a:t>, </a:t>
            </a:r>
            <a:r>
              <a:rPr lang="en-IN" sz="1050" dirty="0" err="1"/>
              <a:t>Barabanki</a:t>
            </a:r>
            <a:r>
              <a:rPr lang="en-IN" sz="1050" dirty="0"/>
              <a:t>, Uttar Pradesh</a:t>
            </a:r>
          </a:p>
        </p:txBody>
      </p:sp>
    </p:spTree>
    <p:extLst>
      <p:ext uri="{BB962C8B-B14F-4D97-AF65-F5344CB8AC3E}">
        <p14:creationId xmlns:p14="http://schemas.microsoft.com/office/powerpoint/2010/main" val="2167325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71184" cy="972026"/>
          </a:xfrm>
        </p:spPr>
        <p:txBody>
          <a:bodyPr>
            <a:normAutofit/>
          </a:bodyPr>
          <a:lstStyle/>
          <a:p>
            <a:r>
              <a:rPr lang="en-US" sz="1800" dirty="0"/>
              <a:t>Community awareness around </a:t>
            </a:r>
            <a:r>
              <a:rPr lang="en-US" sz="1800" dirty="0" err="1"/>
              <a:t>covid</a:t>
            </a:r>
            <a:r>
              <a:rPr lang="en-US" sz="1800" dirty="0"/>
              <a:t>-19 preventions &amp; safety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0" y="1212316"/>
            <a:ext cx="2664296" cy="19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t="-971" r="28358"/>
          <a:stretch/>
        </p:blipFill>
        <p:spPr bwMode="auto">
          <a:xfrm>
            <a:off x="2816005" y="1197314"/>
            <a:ext cx="2447092" cy="194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" r="30775"/>
          <a:stretch/>
        </p:blipFill>
        <p:spPr bwMode="auto">
          <a:xfrm>
            <a:off x="144688" y="3667443"/>
            <a:ext cx="2664296" cy="240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111" y="6074548"/>
            <a:ext cx="23042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/>
              <a:t>April 2020, </a:t>
            </a:r>
            <a:r>
              <a:rPr lang="en-IN" sz="1050" dirty="0" err="1"/>
              <a:t>Wanaparthy</a:t>
            </a:r>
            <a:r>
              <a:rPr lang="en-IN" sz="1050" dirty="0"/>
              <a:t>, Telangana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82082" y="3036501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/>
              <a:t>June 2020, </a:t>
            </a:r>
            <a:r>
              <a:rPr lang="en-IN" dirty="0"/>
              <a:t> </a:t>
            </a:r>
            <a:r>
              <a:rPr lang="en-IN" sz="1050" dirty="0" err="1"/>
              <a:t>Alwar</a:t>
            </a:r>
            <a:r>
              <a:rPr lang="en-IN" sz="1050" dirty="0"/>
              <a:t>, Rajasthan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36676" y="3221167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/>
              <a:t>June, </a:t>
            </a:r>
            <a:r>
              <a:rPr lang="en-IN" sz="1050" dirty="0" err="1"/>
              <a:t>Barmer</a:t>
            </a:r>
            <a:r>
              <a:rPr lang="en-IN" sz="1050" dirty="0"/>
              <a:t>, Rajasthan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92463"/>
            <a:ext cx="2455681" cy="327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70840" y="4066704"/>
            <a:ext cx="35292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/>
              <a:t>Community meeting around covid-19 awareness</a:t>
            </a:r>
          </a:p>
        </p:txBody>
      </p:sp>
      <p:pic>
        <p:nvPicPr>
          <p:cNvPr id="12" name="Picture 2" descr="C:\Users\DEF\Downloads\WhatsApp Image 2020-10-16 at 7.53.35 PM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" r="24456" b="-1"/>
          <a:stretch/>
        </p:blipFill>
        <p:spPr bwMode="auto">
          <a:xfrm>
            <a:off x="2879274" y="3651685"/>
            <a:ext cx="2383823" cy="234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50032" y="6042185"/>
            <a:ext cx="25305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/>
              <a:t>July 2020, Nalgonda, Telangana</a:t>
            </a:r>
          </a:p>
        </p:txBody>
      </p:sp>
      <p:pic>
        <p:nvPicPr>
          <p:cNvPr id="1028" name="Picture 4" descr="https://attachments.office.net/owa/shashi.bharti%40defindia.org/service.svc/s/GetAttachmentThumbnail?id=AAMkAGI0NGIzMzlmLTBhZmYtNGQzMi04ZDhhLWNiYWI2NjE0YTBiMQBGAAAAAABMwH0bzjKET5Oh56d33nehBwDSfCFbzriKQqFG67brVeRJAAAAAAEJAADSfCFbzriKQqFG67brVeRJAAFpbiyvAAABEgAQAFnO%2FG%2BBNHxEoevM%2FxGe3JM%3D&amp;thumbnailType=2&amp;owa=outlook.office.com&amp;scriptVer=20201012008.08&amp;X-OWA-CANARY=gHSdxK687k2DMAlyPVOyrZD6oWbucdgYJDjmYmjAdVhqkbp5cTIHqdqJ0E_Zy_GfJp3MUcSABwU.&amp;token=eyJhbGciOiJSUzI1NiIsImtpZCI6IjU2MzU4ODUyMzRCOTI1MkRERTAwNTc2NkQ5RDlGMjc2NTY1RjYzRTIiLCJ0eXAiOiJKV1QiLCJ4NXQiOiJWaldJVWpTNUpTM2VBRmRtMmRueWRsWmZZLUkifQ.eyJvcmlnaW4iOiJodHRwczovL291dGxvb2sub2ZmaWNlLmNvbSIsInVjIjoiYWYwZWM3Y2FjODAwNGQzZWE0NzkxNWY4YTUwOTM1MTQiLCJzaWduaW5fc3RhdGUiOiJbXCJrbXNpXCJdIiwidmVyIjoiRXhjaGFuZ2UuQ2FsbGJhY2suVjEiLCJhcHBjdHhzZW5kZXIiOiJPd2FEb3dubG9hZEA5MDQ2MmE3NC1lODJkLTQxYzItYjM4ZS0zNTM2ZWFjODI4ODYiLCJpc3NyaW5nIjoiV1ciLCJhcHBjdHgiOiJ7XCJtc2V4Y2hwcm90XCI6XCJvd2FcIixcInByaW1hcnlzaWRcIjpcIlMtMS01LTIxLTQwMTY2MzY5MDQtMTkyODg1MTgyNS00MjYyNzE3Mzk3LTE5NTg4OTE3XCIsXCJwdWlkXCI6XCIxMTUzODAxMTE1MDQ3MDE0OTI1XCIsXCJvaWRcIjpcIjkxOTljMzY3LWZhNzMtNGIxMS04MGVhLTQyOGExMjc1ZGIyZFwiLFwic2NvcGVcIjpcIk93YURvd25sb2FkXCJ9IiwibmJmIjoxNjAyODY0Nzg2LCJleHAiOjE2MDI4NjUzODYsImlzcyI6IjAwMDAwMDAyLTAwMDAtMGZmMS1jZTAwLTAwMDAwMDAwMDAwMEA5MDQ2MmE3NC1lODJkLTQxYzItYjM4ZS0zNTM2ZWFjODI4ODYiLCJhdWQiOiIwMDAwMDAwMi0wMDAwLTBmZjEtY2UwMC0wMDAwMDAwMDAwMDAvYXR0YWNobWVudHMub2ZmaWNlLm5ldEA5MDQ2MmE3NC1lODJkLTQxYzItYjM4ZS0zNTM2ZWFjODI4ODYiLCJoYXBwIjoib3dhIn0.Wpm_M6icJZDbz7VCWxTR3QXIt_wDs6jsG9lPX3xkZmXAZcEDRqxYpyQ26ZoeKacQFRVaeDmhpzj_aYaP5kMDCLsz6K2s1YCZcA3h2dPdj_SaVaM_vJG8pIPuE3qRdkPA1SWsaanWWV2S1Fb3S8O5xy335vmoPUlEezIAj9o9Nxv8I7k201F1ucZA_STC5-cP6o10wIqWAO3073U3TmeO6vR9aMRtLh9FCBzSfwjTcEDiDjU9bD6LIbiXB5unxaSTaFJ71omm2v5KgaUlAWMG5pMbH7W0heOznlXYXD1YW_usfyF_B3rtwKDF-LSo9si9V2ERsEIBi0Qe71cO-V2B6Q&amp;animation=tru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402" y="4353617"/>
            <a:ext cx="2726022" cy="204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59279" y="6398134"/>
            <a:ext cx="29420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/>
              <a:t>June 2020, Awareness against </a:t>
            </a:r>
            <a:r>
              <a:rPr lang="en-IN" sz="1050" dirty="0" err="1"/>
              <a:t>covid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1182376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435280" cy="13716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Creating digital literacy centers for community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693" y="4221088"/>
            <a:ext cx="3068411" cy="234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3574"/>
            <a:ext cx="2126711" cy="283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9" b="5081"/>
          <a:stretch/>
        </p:blipFill>
        <p:spPr bwMode="auto">
          <a:xfrm>
            <a:off x="5796136" y="1655321"/>
            <a:ext cx="2621725" cy="379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499188"/>
            <a:ext cx="2096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/>
              <a:t>December, 2019, </a:t>
            </a:r>
            <a:r>
              <a:rPr lang="en-IN" sz="1050" dirty="0" err="1"/>
              <a:t>Nuh</a:t>
            </a:r>
            <a:r>
              <a:rPr lang="en-IN" sz="1050" dirty="0"/>
              <a:t> Haryana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96136" y="5474443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/>
              <a:t>November 2019, </a:t>
            </a:r>
            <a:r>
              <a:rPr lang="en-IN" sz="1050" dirty="0" err="1"/>
              <a:t>Alwar</a:t>
            </a:r>
            <a:r>
              <a:rPr lang="en-IN" sz="1050" dirty="0"/>
              <a:t>, Rajasthan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81518" y="6596390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/>
              <a:t>January 2020, </a:t>
            </a:r>
            <a:r>
              <a:rPr lang="en-IN" sz="1050" dirty="0" err="1"/>
              <a:t>Ramgarh</a:t>
            </a:r>
            <a:r>
              <a:rPr lang="en-IN" sz="1050" dirty="0"/>
              <a:t>, Jharkhand</a:t>
            </a:r>
            <a:endParaRPr lang="en-IN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r="24776" b="10256"/>
          <a:stretch/>
        </p:blipFill>
        <p:spPr bwMode="auto">
          <a:xfrm>
            <a:off x="2311276" y="1655321"/>
            <a:ext cx="2932716" cy="201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9572" y="3701574"/>
            <a:ext cx="31683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/>
              <a:t>West </a:t>
            </a:r>
            <a:r>
              <a:rPr lang="en-IN" sz="1050" dirty="0" err="1"/>
              <a:t>Champaran</a:t>
            </a:r>
            <a:r>
              <a:rPr lang="en-IN" sz="1050" dirty="0"/>
              <a:t>, Bihar</a:t>
            </a:r>
          </a:p>
        </p:txBody>
      </p:sp>
    </p:spTree>
    <p:extLst>
      <p:ext uri="{BB962C8B-B14F-4D97-AF65-F5344CB8AC3E}">
        <p14:creationId xmlns:p14="http://schemas.microsoft.com/office/powerpoint/2010/main" val="3163131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04" y="-68239"/>
            <a:ext cx="9875440" cy="831622"/>
          </a:xfrm>
        </p:spPr>
        <p:txBody>
          <a:bodyPr>
            <a:normAutofit fontScale="90000"/>
          </a:bodyPr>
          <a:lstStyle/>
          <a:p>
            <a:pPr marL="285750" indent="-285750"/>
            <a:r>
              <a:rPr lang="en-US" dirty="0"/>
              <a:t>Digital skilling of entrepreneurs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" r="17481"/>
          <a:stretch/>
        </p:blipFill>
        <p:spPr bwMode="auto">
          <a:xfrm>
            <a:off x="0" y="897448"/>
            <a:ext cx="2896047" cy="195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8" r="12208" b="10681"/>
          <a:stretch/>
        </p:blipFill>
        <p:spPr bwMode="auto">
          <a:xfrm>
            <a:off x="35496" y="3389296"/>
            <a:ext cx="2289749" cy="24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84395"/>
            <a:ext cx="2634930" cy="197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C:\Users\DEF\Downloads\WhatsApp Image 2020-10-12 at 5.44.47 PM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8" t="9553" r="10597"/>
          <a:stretch/>
        </p:blipFill>
        <p:spPr bwMode="auto">
          <a:xfrm>
            <a:off x="6372200" y="793250"/>
            <a:ext cx="2379910" cy="215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99" y="2860592"/>
            <a:ext cx="3024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/>
              <a:t>Ranchi, Jharkhand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674" y="5949280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 err="1"/>
              <a:t>Wanaparthy</a:t>
            </a:r>
            <a:r>
              <a:rPr lang="en-IN" sz="1050" dirty="0"/>
              <a:t> Telangana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1807" y="2987550"/>
            <a:ext cx="23799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/>
              <a:t>West </a:t>
            </a:r>
            <a:r>
              <a:rPr lang="en-IN" sz="1050" dirty="0" err="1"/>
              <a:t>Champaran</a:t>
            </a:r>
            <a:r>
              <a:rPr lang="en-IN" sz="1050" dirty="0"/>
              <a:t>, Bihar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3848" y="2943684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 err="1"/>
              <a:t>Guna</a:t>
            </a:r>
            <a:r>
              <a:rPr lang="en-IN" sz="1050" dirty="0"/>
              <a:t>, Madhya Pradesh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5"/>
          <a:stretch/>
        </p:blipFill>
        <p:spPr bwMode="auto">
          <a:xfrm>
            <a:off x="2799701" y="3362510"/>
            <a:ext cx="4762454" cy="327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62155" y="6404910"/>
            <a:ext cx="18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 err="1"/>
              <a:t>Alwar</a:t>
            </a:r>
            <a:r>
              <a:rPr lang="en-IN" sz="1050" dirty="0"/>
              <a:t>, Rajasthan</a:t>
            </a:r>
          </a:p>
        </p:txBody>
      </p:sp>
    </p:spTree>
    <p:extLst>
      <p:ext uri="{BB962C8B-B14F-4D97-AF65-F5344CB8AC3E}">
        <p14:creationId xmlns:p14="http://schemas.microsoft.com/office/powerpoint/2010/main" val="3526054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209630"/>
            <a:ext cx="8435280" cy="1044034"/>
          </a:xfrm>
        </p:spPr>
        <p:txBody>
          <a:bodyPr>
            <a:normAutofit/>
          </a:bodyPr>
          <a:lstStyle/>
          <a:p>
            <a:r>
              <a:rPr lang="en-US" sz="2400" dirty="0"/>
              <a:t>Trainings conducted under the program</a:t>
            </a:r>
            <a:endParaRPr lang="en-IN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5"/>
          <a:stretch/>
        </p:blipFill>
        <p:spPr bwMode="auto">
          <a:xfrm>
            <a:off x="280650" y="819071"/>
            <a:ext cx="3017403" cy="265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190" y="3455178"/>
            <a:ext cx="33843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/>
              <a:t>November 2019, </a:t>
            </a:r>
            <a:r>
              <a:rPr lang="en-IN" sz="1050" dirty="0" err="1"/>
              <a:t>MeraApp</a:t>
            </a:r>
            <a:r>
              <a:rPr lang="en-IN" sz="1050" dirty="0"/>
              <a:t> Training held by District coordinator, </a:t>
            </a:r>
            <a:r>
              <a:rPr lang="en-IN" sz="1050" dirty="0" err="1"/>
              <a:t>Alwar</a:t>
            </a:r>
            <a:r>
              <a:rPr lang="en-IN" sz="1050" dirty="0"/>
              <a:t> - Rajasthan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451" y="789989"/>
            <a:ext cx="2453538" cy="327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1451" y="3767734"/>
            <a:ext cx="26137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November 2019, Training held by District coordinator, </a:t>
            </a:r>
            <a:r>
              <a:rPr lang="en-US" sz="1050" dirty="0" err="1"/>
              <a:t>Barmer</a:t>
            </a:r>
            <a:r>
              <a:rPr lang="en-US" sz="1050" dirty="0"/>
              <a:t>- Rajasthan</a:t>
            </a:r>
          </a:p>
        </p:txBody>
      </p:sp>
      <p:pic>
        <p:nvPicPr>
          <p:cNvPr id="1029" name="Picture 5" descr="https://centralindia1-mediap.svc.ms/transform/thumbnail?provider=spo&amp;inputFormat=jpeg&amp;cs=fFNQTw&amp;docid=https%3A%2F%2Fdefindia-my.sharepoint.com%3A443%2F_api%2Fv2.0%2Fdrives%2Fb!dJFfVahzlU22jNAimSzNnWzXPYZs5TNKicjjN9mqmRZlPzE4gbN3SYE2_nlXeFeS%2Fitems%2F01LW73A5VPJMAO4KDICFFIHEWCMUYCDOVG%3Fversion%3DPublished&amp;access_token=eyJ0eXAiOiJKV1QiLCJhbGciOiJub25lIn0.eyJhdWQiOiIwMDAwMDAwMy0wMDAwLTBmZjEtY2UwMC0wMDAwMDAwMDAwMDAvZGVmaW5kaWEtbXkuc2hhcmVwb2ludC5jb21AOTA0NjJhNzQtZTgyZC00MWMyLWIzOGUtMzUzNmVhYzgyODg2IiwiaXNzIjoiMDAwMDAwMDMtMDAwMC0wZmYxLWNlMDAtMDAwMDAwMDAwMDAwIiwibmJmIjoiMTYwMjgzODgwMCIsImV4cCI6IjE2MDI4NjA0MDAiLCJlbmRwb2ludHVybCI6IjRjSlNUSXd4Vk5UeDlJbUdyQzIvZlRBVzNDTGY5aGhlc0VuejU1cmpFb0k9IiwiZW5kcG9pbnR1cmxMZW5ndGgiOiIxMTgiLCJpc2xvb3BiYWNrIjoiVHJ1ZSIsInZlciI6Imhhc2hlZHByb29mdG9rZW4iLCJzaXRlaWQiOiJOVFUxWmpreE56UXROek5oT0MwMFpEazFMV0kyT0dNdFpEQXlNams1TW1OalpEbGsiLCJzaWduaW5fc3RhdGUiOiJbXCJrbXNpXCJdIiwibmFtZWlkIjoiMCMuZnxtZW1iZXJzaGlwfHNoYXNoaS5iaGFydGlAZGVmaW5kaWEub3JnIiwibmlpIjoibWljcm9zb2Z0LnNoYXJlcG9pbnQiLCJpc3VzZXIiOiJ0cnVlIiwiY2FjaGVrZXkiOiIwaC5mfG1lbWJlcnNoaXB8MTAwMzIwMDA0M2QzYjIwZEBsaXZlLmNvbSIsInR0IjoiMCIsInVzZVBlcnNpc3RlbnRDb29raWUiOiIzIn0.dDFlRzRqeWoxYkVTM2taaFcyd0ROQnN6WlRvS1drSVovUTBxM3BYdFZRbz0&amp;encodeFailures=1&amp;srcWidth=&amp;srcHeight=&amp;width=1040&amp;height=585&amp;action=Acces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"/>
          <a:stretch/>
        </p:blipFill>
        <p:spPr bwMode="auto">
          <a:xfrm>
            <a:off x="117190" y="4149267"/>
            <a:ext cx="3224147" cy="194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189" y="6107651"/>
            <a:ext cx="32241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/>
              <a:t>December 2019, </a:t>
            </a:r>
            <a:r>
              <a:rPr lang="en-US" sz="1050" dirty="0"/>
              <a:t>Training held by center coordinators, Gola - Ranchi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1"/>
          <a:stretch/>
        </p:blipFill>
        <p:spPr bwMode="auto">
          <a:xfrm>
            <a:off x="3501566" y="4196129"/>
            <a:ext cx="3914775" cy="221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96336" y="4589747"/>
            <a:ext cx="10081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December 2019, Training held by District </a:t>
            </a:r>
            <a:r>
              <a:rPr lang="en-US" sz="1050" dirty="0" err="1"/>
              <a:t>Coordinator,Guna</a:t>
            </a:r>
            <a:r>
              <a:rPr lang="en-US" sz="1050" dirty="0"/>
              <a:t> – Madhya Pradesh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8184" y="1484784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rgbClr val="FF0000"/>
                </a:solidFill>
              </a:rPr>
              <a:t>Refresher Training, July, 2020 – </a:t>
            </a:r>
            <a:r>
              <a:rPr lang="en-IN" sz="1600" b="1" dirty="0" err="1">
                <a:solidFill>
                  <a:srgbClr val="FF0000"/>
                </a:solidFill>
              </a:rPr>
              <a:t>Wanaparthy</a:t>
            </a:r>
            <a:r>
              <a:rPr lang="en-IN" sz="1600" b="1" dirty="0">
                <a:solidFill>
                  <a:srgbClr val="FF0000"/>
                </a:solidFill>
              </a:rPr>
              <a:t>, Telangana</a:t>
            </a:r>
          </a:p>
        </p:txBody>
      </p:sp>
    </p:spTree>
    <p:extLst>
      <p:ext uri="{BB962C8B-B14F-4D97-AF65-F5344CB8AC3E}">
        <p14:creationId xmlns:p14="http://schemas.microsoft.com/office/powerpoint/2010/main" val="27103438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2215</TotalTime>
  <Words>622</Words>
  <Application>Microsoft Office PowerPoint</Application>
  <PresentationFormat>On-screen Show (4:3)</PresentationFormat>
  <Paragraphs>261</Paragraphs>
  <Slides>13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Essential</vt:lpstr>
      <vt:lpstr>Samarth SoochnaPreneur</vt:lpstr>
      <vt:lpstr>Geographical Presence</vt:lpstr>
      <vt:lpstr>Activities in Progress</vt:lpstr>
      <vt:lpstr>   Awareness Camps around</vt:lpstr>
      <vt:lpstr>Regular handholding support to Samarth SoochnaPreneurs </vt:lpstr>
      <vt:lpstr>Community awareness around covid-19 preventions &amp; safety</vt:lpstr>
      <vt:lpstr>      Creating digital literacy centers for community </vt:lpstr>
      <vt:lpstr>Digital skilling of entrepreneurs</vt:lpstr>
      <vt:lpstr>Trainings conducted under the program</vt:lpstr>
      <vt:lpstr>District-wise Active centers</vt:lpstr>
      <vt:lpstr>District-wise Outreach, Scheme Linkage  and Revenue details </vt:lpstr>
      <vt:lpstr>COVID-19 awareness and prevention</vt:lpstr>
      <vt:lpstr>Annexure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SSP</dc:title>
  <dc:creator>Windows User</dc:creator>
  <cp:lastModifiedBy>Windows User</cp:lastModifiedBy>
  <cp:revision>106</cp:revision>
  <dcterms:created xsi:type="dcterms:W3CDTF">2020-08-14T06:57:46Z</dcterms:created>
  <dcterms:modified xsi:type="dcterms:W3CDTF">2022-06-28T05:55:10Z</dcterms:modified>
</cp:coreProperties>
</file>